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71" r:id="rId5"/>
    <p:sldId id="262" r:id="rId6"/>
    <p:sldId id="263" r:id="rId7"/>
    <p:sldId id="264" r:id="rId8"/>
    <p:sldId id="265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888EB5-9A20-408A-BC95-FDFBAB075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r-IQ"/>
              <a:t>محاضرات الرسم الهندسي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69FD3-E9A0-4C99-B912-54E33678A8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ar-IQ"/>
              <a:t>11/20/2019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9BB85-5BDF-4C4C-A968-9C3DAB6D65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IQ"/>
              <a:t>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E248D-1816-42D5-834C-0AEFD89855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248E6-CB0E-4261-B03B-3B2AEA32F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203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r-IQ"/>
              <a:t>محاضرات الرسم الهندسي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ar-IQ"/>
              <a:t>11/20/2019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IQ"/>
              <a:t>المدرس خضر نجم عبد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BC3FF-B5BB-495C-A82A-94337AE19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99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BC3FF-B5BB-495C-A82A-94337AE19688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663EB-7EA0-4B87-9C58-C2EFC955E8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IQ"/>
              <a:t>المدرس خضر نجم عبد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6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53F3-AE88-49A0-A22A-90DF85E0E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915E0-3165-4F1E-A39D-A60D16217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D86FB-490F-4AAF-BECA-78F09E39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9ACB-6AF3-489A-94A3-573F177CC411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A6597-6AD7-44E1-B75B-28E9CED8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AB0EA-66A2-477E-8B01-4586BF4B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946D-147F-4DA1-BC16-645DAE95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C33B4-EF26-4BB9-8CBC-410FC97C4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22C36-2ACD-414F-9EE4-8D3868FC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03F5-A1BB-4935-888F-A5FED43F00FC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F1879-629B-4091-A676-567E3544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5B45A-1BDA-4B9C-8784-0CD7F3D7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9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172BA-48C8-4532-8294-1C1C18A20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BC564-A466-4234-A018-E889DD183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010A8-D3C6-4327-B1F5-1EF3E034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DE05-8735-400B-B37A-2F273506D272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83E50-1E1F-424D-B615-47A3AE3A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1B10A-A2E4-4BAC-AA96-D99E6EEE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3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D7E1-0D50-48E4-AC0E-0F2F74B1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3C26F-9631-4192-8667-ECDF45616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165-5C43-448B-8432-8B768D10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9CB5-09A6-45C6-A4A2-9E449E0B58CB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8E768-AF55-425C-9BB7-247A593A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64EEE-AE65-48CD-A605-62C26C78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ABD8-B42B-4886-A593-5338660E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49435-6674-4481-BF20-DE4601066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42FF6-5A17-4DE7-B2C6-A0BC0F60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CFF-E24F-40BD-86BB-E34D80A14D45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E99A-5537-43E1-8DC9-57BA0E7A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698EF-6C00-4E16-8B48-BA498A61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C4BC7-B6D1-4695-9EB6-D6ED5A9A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0B0C-3BD1-47F2-84CF-AC27AAA22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715B7-A165-4F17-8111-A3EFFD426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06EB9-86D3-4006-8F14-B5B5D6E7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6F06-4326-446F-A5A1-2CBC78014477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9067D-3A33-4C48-B9BF-D3D4D835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E8A1E-3C65-472F-8481-F3BB63AF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6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38AF-10A8-4B64-84D5-FB8E3BE4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17D3C-B0AB-426F-82D8-34665ECA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F20B6-F297-4F83-AF21-6E3595453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8E102-A1EA-43A4-B245-137D237D7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E8354-72E2-4F68-A40B-FE4AFF2B3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4B399-4872-43B2-9DF2-E1A564A9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D43E-5263-4885-935C-6933AD28B6C1}" type="datetime1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739003-7274-427F-B770-E8824D9B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AC8C1-247F-4787-B310-F37BDA31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2DDF-78E3-4D71-B148-FD2C548B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5F688-3EF3-4C9D-8962-1FB9633B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ED27-FBD3-45A7-9AA9-47CDF2F773DA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79595-3512-416D-81F5-59F52ABF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1B693-1167-4733-BE7D-5FBD404D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080586-FBCD-49F6-9927-D13DFA24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AB80-13B2-4305-85D0-0497F343E15C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00295-2493-4529-B347-1BEF1D90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9F0CD-3198-4BD2-BEFA-407E054B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8D7F6-036B-4E96-91B9-C4EA1734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0CBD-BE1A-4EA4-A747-22DF82E3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8ACAA-6B9C-4D5E-B7F4-B812EC0A9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A59EE-B4A2-42E6-BC18-E92EF58A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1BE3-899D-4B57-B401-618AE7838ADC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D238A-4860-4C18-80F5-F1FD7C56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0EA2F-A54A-4F14-BDD1-72B69EB9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D40C-A24F-410A-B716-41905161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720BC-F912-4D7A-8861-D2E69E7E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95072-49FF-436C-82A0-DB0522965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436C4-3E31-455A-94C1-94638903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89F8-5CCE-4CF5-BC91-E785CAF28FD2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69DF5-7B6A-43D2-BD3F-12A2A338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2281F-A647-412D-8B5D-51608E03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7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8FFF9-76DC-434C-8817-1739EEAD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E24DA-4E26-44D7-9A77-08D86B9A1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3D5F-5114-4C00-8A7B-AAC233BD1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9C27-985A-4C46-BFB6-BE9B2685B62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DACF1-5938-47AC-991C-9CF7049C1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72DC2-B0F4-499F-8F5C-A47FDCF4B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microsoft.com/office/2007/relationships/hdphoto" Target="../media/hdphoto21.wdp"/><Relationship Id="rId5" Type="http://schemas.openxmlformats.org/officeDocument/2006/relationships/image" Target="../media/image45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microsoft.com/office/2007/relationships/hdphoto" Target="../media/hdphoto25.wdp"/><Relationship Id="rId5" Type="http://schemas.openxmlformats.org/officeDocument/2006/relationships/image" Target="../media/image49.png"/><Relationship Id="rId4" Type="http://schemas.microsoft.com/office/2007/relationships/hdphoto" Target="../media/hdphoto2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51.tmp"/><Relationship Id="rId7" Type="http://schemas.openxmlformats.org/officeDocument/2006/relationships/image" Target="../media/image5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tmp"/><Relationship Id="rId5" Type="http://schemas.microsoft.com/office/2007/relationships/hdphoto" Target="../media/hdphoto27.wdp"/><Relationship Id="rId10" Type="http://schemas.microsoft.com/office/2007/relationships/hdphoto" Target="../media/hdphoto29.wdp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tmp"/><Relationship Id="rId13" Type="http://schemas.microsoft.com/office/2007/relationships/hdphoto" Target="../media/hdphoto33.wdp"/><Relationship Id="rId3" Type="http://schemas.openxmlformats.org/officeDocument/2006/relationships/image" Target="../media/image56.png"/><Relationship Id="rId7" Type="http://schemas.microsoft.com/office/2007/relationships/hdphoto" Target="../media/hdphoto31.wdp"/><Relationship Id="rId12" Type="http://schemas.openxmlformats.org/officeDocument/2006/relationships/image" Target="../media/image6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1.tmp"/><Relationship Id="rId5" Type="http://schemas.openxmlformats.org/officeDocument/2006/relationships/image" Target="../media/image57.tmp"/><Relationship Id="rId10" Type="http://schemas.microsoft.com/office/2007/relationships/hdphoto" Target="../media/hdphoto32.wdp"/><Relationship Id="rId4" Type="http://schemas.microsoft.com/office/2007/relationships/hdphoto" Target="../media/hdphoto30.wdp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tmp"/><Relationship Id="rId5" Type="http://schemas.microsoft.com/office/2007/relationships/hdphoto" Target="../media/hdphoto34.wdp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7.wdp"/><Relationship Id="rId5" Type="http://schemas.openxmlformats.org/officeDocument/2006/relationships/image" Target="../media/image69.png"/><Relationship Id="rId10" Type="http://schemas.microsoft.com/office/2007/relationships/hdphoto" Target="../media/hdphoto39.wdp"/><Relationship Id="rId4" Type="http://schemas.microsoft.com/office/2007/relationships/hdphoto" Target="../media/hdphoto36.wdp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7" Type="http://schemas.microsoft.com/office/2007/relationships/hdphoto" Target="../media/hdphoto40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tmp"/><Relationship Id="rId4" Type="http://schemas.openxmlformats.org/officeDocument/2006/relationships/image" Target="../media/image73.tm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2.wdp"/><Relationship Id="rId3" Type="http://schemas.openxmlformats.org/officeDocument/2006/relationships/image" Target="../media/image76.tmp"/><Relationship Id="rId7" Type="http://schemas.openxmlformats.org/officeDocument/2006/relationships/image" Target="../media/image7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tmp"/><Relationship Id="rId5" Type="http://schemas.microsoft.com/office/2007/relationships/hdphoto" Target="../media/hdphoto41.wdp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13" Type="http://schemas.openxmlformats.org/officeDocument/2006/relationships/image" Target="../media/image15.tmp"/><Relationship Id="rId3" Type="http://schemas.openxmlformats.org/officeDocument/2006/relationships/image" Target="../media/image7.tmp"/><Relationship Id="rId7" Type="http://schemas.microsoft.com/office/2007/relationships/hdphoto" Target="../media/hdphoto1.wdp"/><Relationship Id="rId12" Type="http://schemas.openxmlformats.org/officeDocument/2006/relationships/image" Target="../media/image14.tmp"/><Relationship Id="rId2" Type="http://schemas.openxmlformats.org/officeDocument/2006/relationships/image" Target="../media/image3.tmp"/><Relationship Id="rId16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tmp"/><Relationship Id="rId5" Type="http://schemas.openxmlformats.org/officeDocument/2006/relationships/image" Target="../media/image9.tmp"/><Relationship Id="rId15" Type="http://schemas.openxmlformats.org/officeDocument/2006/relationships/image" Target="../media/image17.tmp"/><Relationship Id="rId10" Type="http://schemas.microsoft.com/office/2007/relationships/hdphoto" Target="../media/hdphoto2.wdp"/><Relationship Id="rId4" Type="http://schemas.openxmlformats.org/officeDocument/2006/relationships/image" Target="../media/image8.tmp"/><Relationship Id="rId9" Type="http://schemas.openxmlformats.org/officeDocument/2006/relationships/image" Target="../media/image12.png"/><Relationship Id="rId14" Type="http://schemas.openxmlformats.org/officeDocument/2006/relationships/image" Target="../media/image16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13" Type="http://schemas.openxmlformats.org/officeDocument/2006/relationships/image" Target="../media/image26.png"/><Relationship Id="rId3" Type="http://schemas.openxmlformats.org/officeDocument/2006/relationships/image" Target="../media/image19.tmp"/><Relationship Id="rId7" Type="http://schemas.microsoft.com/office/2007/relationships/hdphoto" Target="../media/hdphoto4.wdp"/><Relationship Id="rId12" Type="http://schemas.openxmlformats.org/officeDocument/2006/relationships/image" Target="../media/image25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tmp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8.wdp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2.png"/><Relationship Id="rId10" Type="http://schemas.microsoft.com/office/2007/relationships/hdphoto" Target="../media/hdphoto11.wdp"/><Relationship Id="rId4" Type="http://schemas.openxmlformats.org/officeDocument/2006/relationships/image" Target="../media/image3.tmp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37.png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microsoft.com/office/2007/relationships/hdphoto" Target="../media/hdphoto18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41.png"/><Relationship Id="rId14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0264EA-5FE5-4C38-BF66-5AB6BBBA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" y="711052"/>
            <a:ext cx="11516342" cy="1609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C342A-366F-4ADB-83DC-A5F9B1C6C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711" y="2147509"/>
            <a:ext cx="9759664" cy="16228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C9BFA-EA19-46AA-B1DA-ABB3ABF3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AF408-04BF-4DA9-AEFE-33A9C598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D238F9-B297-4E2C-AD3A-71F64B2FC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21" y="4158361"/>
            <a:ext cx="379147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74087-A73B-453D-9B51-D58158A4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45AEE-0498-4F24-9744-054A48B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2110B-F66E-485F-BAE5-0962DACBB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71" y="150024"/>
            <a:ext cx="2249658" cy="536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301244-C97D-4F79-9665-7889887C6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6407102" y="732542"/>
            <a:ext cx="5229955" cy="1286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2DB8EF-771D-4D2F-9E56-DBF3B9C8E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8" y="856282"/>
            <a:ext cx="3285095" cy="2214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AA61DC-1C4D-4FA3-A527-B0119B165B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5" t="5113"/>
          <a:stretch/>
        </p:blipFill>
        <p:spPr>
          <a:xfrm rot="-60000">
            <a:off x="5753686" y="3070544"/>
            <a:ext cx="5894196" cy="19072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7E63E1-3379-45D3-A958-4BADE6F6A4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 rot="-60000">
            <a:off x="1146228" y="3787456"/>
            <a:ext cx="4344006" cy="16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D4FA2-FE65-4057-ABC1-3055CF9E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D1127-E3D0-404D-A232-1A2EC303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79BFF-EAC3-4052-8E96-0D1F2FB0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71" y="150024"/>
            <a:ext cx="2249658" cy="536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31F377-B3B9-4CEC-998D-8737D7721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87"/>
          <a:stretch/>
        </p:blipFill>
        <p:spPr>
          <a:xfrm rot="-60000">
            <a:off x="3205143" y="751163"/>
            <a:ext cx="8678486" cy="1746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C0FC5F-6D74-4FC6-BD7F-BD26683E1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36" y="3098514"/>
            <a:ext cx="3400864" cy="2579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4724BE-B597-4736-95BC-DC9EA3DE39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48"/>
          <a:stretch/>
        </p:blipFill>
        <p:spPr>
          <a:xfrm rot="-60000">
            <a:off x="2137087" y="3213186"/>
            <a:ext cx="5668166" cy="25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1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5856A-F465-494D-9656-4AE6D8E8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35BC0-FDC1-471B-8609-18B9DD8C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DDF39-845E-48D1-9A6E-CDC222161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71" y="150024"/>
            <a:ext cx="2249658" cy="536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3D0F84-6E3C-4569-B291-AB617283D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"/>
          <a:stretch/>
        </p:blipFill>
        <p:spPr>
          <a:xfrm rot="-60000">
            <a:off x="3017198" y="763688"/>
            <a:ext cx="8802328" cy="1660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512797-8ED3-4EDA-AF87-40DA111887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" t="1505" r="2804" b="3072"/>
          <a:stretch/>
        </p:blipFill>
        <p:spPr>
          <a:xfrm>
            <a:off x="227936" y="520506"/>
            <a:ext cx="2762543" cy="24351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E6DDB5-9FBE-49EB-89B0-5BC59B038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5505590" y="2665570"/>
            <a:ext cx="6314213" cy="16076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BF054E-BA4E-4D86-94E4-310B859DE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4" y="3902305"/>
            <a:ext cx="2912012" cy="20215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90E095-0AF2-44EA-A4FE-F019F9AAD8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" t="15866" r="1825"/>
          <a:stretch/>
        </p:blipFill>
        <p:spPr>
          <a:xfrm rot="-60000">
            <a:off x="4347537" y="4327888"/>
            <a:ext cx="7611724" cy="11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7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93C65-37F0-477E-A285-D8855CD5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6F6B8-15F0-4B0E-B799-409AB566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56BEA-AC29-49E9-A034-9E2CF1F5A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71" y="150024"/>
            <a:ext cx="2249658" cy="5369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594833-0105-4C65-8BB5-E2CA9FF23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87" y="687003"/>
            <a:ext cx="6210256" cy="5369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78D8DB-1B1B-4128-BF36-A8530560C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03" y="1223981"/>
            <a:ext cx="6925642" cy="8192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BAED63-A726-4AB5-AC63-467A8FCD4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4" y="418513"/>
            <a:ext cx="2576124" cy="17658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32EDE9-53C2-4141-938A-E40FF113C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95" y="2452849"/>
            <a:ext cx="5628250" cy="1106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2281A9-8E2D-476A-838F-401C0B5DBC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8" y="2400002"/>
            <a:ext cx="2742156" cy="23182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DCE963-898B-4E64-8E10-88C64F100D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42" y="4504739"/>
            <a:ext cx="7706801" cy="4953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1B5E39-5365-43DF-BF45-901E18BDF1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24" y="4752423"/>
            <a:ext cx="2455002" cy="20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9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52EBB-849F-455D-A55B-F50608DA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91E75-A6B1-47EC-819F-4ABF292F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84179-A8D4-406B-8B7A-0F2BFF2C0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25" y="922733"/>
            <a:ext cx="2467319" cy="285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D1EBCF-0593-4390-98E4-A75F63E16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090" y="136525"/>
            <a:ext cx="2255716" cy="536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9A7801-85B5-4DF8-8660-844159BB5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42" y="475746"/>
            <a:ext cx="3074138" cy="2436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A60648-7F14-49E5-964E-508A3311A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4262431" y="2200104"/>
            <a:ext cx="7582958" cy="12288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2B1C45-CF5D-455C-8BC4-C7BFD23081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11" y="3150315"/>
            <a:ext cx="2973749" cy="27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4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55A11-7BAC-4D75-AD31-06637B5B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B8C0D-22CF-4652-BEE9-09CC7015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9C59C-5FFE-48A4-A7F5-5B6A6C5E2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090" y="136525"/>
            <a:ext cx="2255716" cy="536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A4468-344C-4AA0-AE3A-3A3611FD5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4250846" y="929376"/>
            <a:ext cx="7544853" cy="638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82ECF9-20BC-455A-B28F-F67BD6D83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5" y="441536"/>
            <a:ext cx="3376246" cy="29562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5A9EC5-E17F-4D68-81AD-257FE30CC8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99"/>
          <a:stretch/>
        </p:blipFill>
        <p:spPr>
          <a:xfrm rot="-60000">
            <a:off x="4338105" y="2907082"/>
            <a:ext cx="7630590" cy="7252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4B2E77-404E-4E12-8A78-9686080352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1" y="3397771"/>
            <a:ext cx="2644842" cy="24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7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C804C-A94F-4BBA-B351-7D50395D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DA0DD-7A54-4C27-BD5E-2EBE83F8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50390-E8E4-4A09-891E-EF56CE855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090" y="136525"/>
            <a:ext cx="2255716" cy="536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221C4-0A06-4F5B-BBE1-0383B7BD5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8372250" y="833341"/>
            <a:ext cx="3219899" cy="323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F2BC27-1CA0-424B-8464-2ED2F361A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06"/>
          <a:stretch/>
        </p:blipFill>
        <p:spPr>
          <a:xfrm rot="-60000">
            <a:off x="154746" y="442107"/>
            <a:ext cx="4304713" cy="300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CF4434-0BE7-4318-98C5-032F1D359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63" y="4006901"/>
            <a:ext cx="7697274" cy="638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6E1C24-4E09-4498-8A66-FCA43A47F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4" y="3606354"/>
            <a:ext cx="3743596" cy="23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5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AA15E-075A-42B8-BF90-CD93B897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C9293-8A08-4446-B5A0-19B57225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0D4C9-8B57-4ED2-B0C3-841877457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090" y="136525"/>
            <a:ext cx="2255716" cy="536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11BF19-39ED-4177-91E1-17CDC688D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0" y="1008131"/>
            <a:ext cx="7554379" cy="762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450624-9E69-45CD-9391-70CF6FCB3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740110" y="1079460"/>
            <a:ext cx="3298490" cy="23495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822467-3AF0-4C22-9A6C-455E0F02B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46" y="3768789"/>
            <a:ext cx="7744906" cy="6858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3FE4A-95A7-4EFB-A6CD-68D39B61E9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988053" y="3980508"/>
            <a:ext cx="3388157" cy="21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93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40178-6B80-4CCF-8645-668B5ED5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A9984-1546-4D37-BDE5-4A59BA39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03927-B7A3-4093-9994-5FBF3F2BB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090" y="136525"/>
            <a:ext cx="2255716" cy="536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461B48-0EE8-4F6E-B278-7A7440DD3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4" t="4121" b="2610"/>
          <a:stretch/>
        </p:blipFill>
        <p:spPr>
          <a:xfrm rot="-60000">
            <a:off x="2347602" y="618621"/>
            <a:ext cx="7197346" cy="57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8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85D7A-1BCE-430B-97D1-A896CBBF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14AA5-3A2D-4119-8F6F-78621524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z="1400" b="1"/>
              <a:t>محاضرة (6)   العمليات الهندسية     اعداد المدرس خضر نجم عبد</a:t>
            </a:r>
            <a:endParaRPr lang="en-US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965EA2-0A54-410C-8588-4784205C9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18" y="189809"/>
            <a:ext cx="2249658" cy="536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1620B-A39B-40C1-9CCE-328112E856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5"/>
          <a:stretch/>
        </p:blipFill>
        <p:spPr>
          <a:xfrm>
            <a:off x="2743200" y="895472"/>
            <a:ext cx="8830727" cy="1242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56E91B-15C4-40E4-BDD1-F0BE4F8D7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39" y="2306973"/>
            <a:ext cx="6839905" cy="2905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F2E2A9-BA77-41DF-BDD7-94507CBB2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8" y="2306973"/>
            <a:ext cx="4153480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4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E6AAF1-8D70-431D-A354-BA6E2DAD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83795-8AF3-4D84-84C5-9FD9E8B1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B4452D-9EBA-4AFF-8ACA-5D11B289C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18" y="189809"/>
            <a:ext cx="2249658" cy="536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55C2B1-DAB2-4FFF-B306-EC8EC7EB4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145" y="559378"/>
            <a:ext cx="2934109" cy="2191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58BDB2-22EE-4AB6-AB8F-D0810AD8B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25" y="953625"/>
            <a:ext cx="2000529" cy="2857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B142A4-BACB-498D-9A0B-CBB2D8F14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314684"/>
            <a:ext cx="76211" cy="2286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9B3FCC-E84D-423D-9615-1AC750E1B9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6" r="15701"/>
          <a:stretch/>
        </p:blipFill>
        <p:spPr>
          <a:xfrm>
            <a:off x="6585330" y="2187325"/>
            <a:ext cx="1525868" cy="14168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07F977-ABBB-47AA-A553-8DB14528B6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706" y="4061516"/>
            <a:ext cx="1124107" cy="2953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4B899D-73A3-4397-9BB1-AB7025B539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9" r="9265" b="3095"/>
          <a:stretch/>
        </p:blipFill>
        <p:spPr>
          <a:xfrm>
            <a:off x="1409649" y="2200084"/>
            <a:ext cx="1933110" cy="16835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8763C8-026F-46C9-B67F-8C42596AC2C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9"/>
          <a:stretch/>
        </p:blipFill>
        <p:spPr>
          <a:xfrm rot="-60000">
            <a:off x="5936716" y="917330"/>
            <a:ext cx="3509148" cy="3583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3C0503F-628B-4442-97B3-937BFB91A95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23408"/>
          <a:stretch/>
        </p:blipFill>
        <p:spPr>
          <a:xfrm rot="-60000">
            <a:off x="3922953" y="1282864"/>
            <a:ext cx="8035892" cy="7379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A480636-5A74-42EA-905C-61DE3A9D9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08" y="3836199"/>
            <a:ext cx="791491" cy="7065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21A5D73-634F-444D-86E9-BCC01134A6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3896972" y="4877699"/>
            <a:ext cx="8087854" cy="11812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6CE9044-B595-4ADE-9258-84805E1B58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52" y="4596672"/>
            <a:ext cx="1666793" cy="1532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AC613-D334-4767-9EAB-36C3C19A12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79" y="2063891"/>
            <a:ext cx="2281279" cy="17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B937F-808E-4AC8-BD7D-749CFC10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78F74-3C94-492E-B5A0-727BB627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D0A74-D137-4963-8B94-78A6A3B0C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18" y="189809"/>
            <a:ext cx="2249658" cy="536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9BA3A4-C4CE-455E-AA41-1952B1D46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8391302" y="571086"/>
            <a:ext cx="3181794" cy="504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5E1A7D-8E1E-4ADF-AD71-2B475FD95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1370182" y="927436"/>
            <a:ext cx="10583752" cy="962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EE0679-0FCE-4787-B449-9D215FFC4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3123658" y="1443155"/>
            <a:ext cx="5474072" cy="1522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91B3C1-4358-4A40-ADBA-7215E2BC9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7821179" y="3032596"/>
            <a:ext cx="3753374" cy="3429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7718A6-B517-4AE9-9640-BCDA06FE9A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31" b="9133"/>
          <a:stretch/>
        </p:blipFill>
        <p:spPr>
          <a:xfrm rot="-60000">
            <a:off x="2572564" y="3420610"/>
            <a:ext cx="9269870" cy="13747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7936EB-D263-40C0-8FC2-ABFC8A81B9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23" y="4959942"/>
            <a:ext cx="2629267" cy="12860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A3D2EE-AECE-4F8A-A417-C1BDBBDFAD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19" y="4791446"/>
            <a:ext cx="2591162" cy="1562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52C79A-4005-4752-AAA9-5897E0BE653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27" b="-1"/>
          <a:stretch/>
        </p:blipFill>
        <p:spPr>
          <a:xfrm>
            <a:off x="1627676" y="4592767"/>
            <a:ext cx="933597" cy="10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0CC13-AD02-4593-B663-9C189413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D772D-C7B7-4379-9EDF-DDA8B35C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B36947-9D2D-45FD-B052-9B8ACB422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86" y="274216"/>
            <a:ext cx="2249658" cy="5369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14A912-154D-48D8-A119-1CE762288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/>
          <a:stretch/>
        </p:blipFill>
        <p:spPr>
          <a:xfrm>
            <a:off x="1013572" y="3384573"/>
            <a:ext cx="3442314" cy="31493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2028D52-B5BA-4D87-AC7C-C1093FB24C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36"/>
          <a:stretch/>
        </p:blipFill>
        <p:spPr>
          <a:xfrm rot="-60000">
            <a:off x="888244" y="811195"/>
            <a:ext cx="10821910" cy="24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3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1AF80E6-6A8A-4990-8D69-68D343F7F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86" y="274216"/>
            <a:ext cx="2249658" cy="53697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C9E30-2F66-422A-8FAD-5F3D21B3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63952-D86A-42FA-90A0-E1E52965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03BA59-3877-4100-8F6C-6A3625422D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 b="1727"/>
          <a:stretch/>
        </p:blipFill>
        <p:spPr>
          <a:xfrm rot="-60000">
            <a:off x="2204663" y="894570"/>
            <a:ext cx="9573961" cy="2220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025F3-8F16-4AD8-821E-2A1DE64F6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4" y="2867323"/>
            <a:ext cx="6810829" cy="34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2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59DFD-C95C-4928-AB9B-11B8B62A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49EE3-A862-4553-9C49-E04A2A9F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49537D-5D8D-41E6-8767-AD115766D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01" y="6087542"/>
            <a:ext cx="2972215" cy="323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20ED00-36BF-4C9E-B79C-79E6302FA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86" y="274216"/>
            <a:ext cx="2249658" cy="536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9BE9E2-30AD-41CB-BEA4-4B36FA0F45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32"/>
          <a:stretch/>
        </p:blipFill>
        <p:spPr>
          <a:xfrm rot="-60000">
            <a:off x="2571930" y="949138"/>
            <a:ext cx="9278645" cy="16486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2449F7-A57C-4FD3-B774-C21F9242B8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3" t="4253" r="1167"/>
          <a:stretch/>
        </p:blipFill>
        <p:spPr>
          <a:xfrm rot="-60000">
            <a:off x="7503573" y="2766832"/>
            <a:ext cx="3583855" cy="2068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1396A7-ED15-4351-9204-879A58C45A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4897960" y="2755583"/>
            <a:ext cx="2295293" cy="213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5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D371B4-23A5-4888-80D4-DA5A3D888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31" y="206538"/>
            <a:ext cx="2249619" cy="536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5563C6-77C2-4494-BD5D-7786869212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66"/>
          <a:stretch/>
        </p:blipFill>
        <p:spPr>
          <a:xfrm rot="-60000">
            <a:off x="2294867" y="860901"/>
            <a:ext cx="9431066" cy="2485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69316C-EFE8-4356-8748-242305B09B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5" t="4928" r="3496"/>
          <a:stretch/>
        </p:blipFill>
        <p:spPr>
          <a:xfrm rot="-60000">
            <a:off x="3425708" y="3611751"/>
            <a:ext cx="4874231" cy="265020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44390-8EEF-4AB1-8122-987FFBF6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D20C5-4839-46D6-94E4-C290EAA1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3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B4452D-9EBA-4AFF-8ACA-5D11B289C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71" y="150024"/>
            <a:ext cx="2249658" cy="536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86B856-12E6-4EAC-946F-FBAD342E6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7906002" y="722060"/>
            <a:ext cx="4020111" cy="323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9EA4D-9D82-4585-A54E-0818B45DB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5" y="687003"/>
            <a:ext cx="3820058" cy="1905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A2A79-EDAF-41BD-ABF9-A51E9BD73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5260203" y="1052881"/>
            <a:ext cx="6668431" cy="10097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F129AF-787F-4A74-AECD-C8283BA984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6467472" y="3086052"/>
            <a:ext cx="5306165" cy="3429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BB6049-1A2C-4685-A78E-79966F6011F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"/>
          <a:stretch/>
        </p:blipFill>
        <p:spPr>
          <a:xfrm rot="-60000">
            <a:off x="4393584" y="3546941"/>
            <a:ext cx="7373379" cy="11260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D8EBAC-B685-4507-BD3D-5CD0FABE9B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86" y="3630929"/>
            <a:ext cx="3551516" cy="195898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BE3192-77FC-4C24-94C9-8CDE889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(6)   العمليات الهندسية     اعداد المدرس خضر نجم عبد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DAA8A9-8B2E-4C1E-8636-CE346917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0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221</Words>
  <Application>Microsoft Office PowerPoint</Application>
  <PresentationFormat>Widescreen</PresentationFormat>
  <Paragraphs>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</dc:creator>
  <cp:lastModifiedBy>TW</cp:lastModifiedBy>
  <cp:revision>84</cp:revision>
  <dcterms:created xsi:type="dcterms:W3CDTF">2019-11-18T09:06:39Z</dcterms:created>
  <dcterms:modified xsi:type="dcterms:W3CDTF">2019-12-02T05:52:37Z</dcterms:modified>
</cp:coreProperties>
</file>